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6" r:id="rId16"/>
    <p:sldId id="260" r:id="rId17"/>
    <p:sldId id="261" r:id="rId18"/>
    <p:sldId id="262" r:id="rId19"/>
    <p:sldId id="263" r:id="rId20"/>
    <p:sldId id="264" r:id="rId21"/>
    <p:sldId id="265" r:id="rId22"/>
    <p:sldId id="269" r:id="rId23"/>
    <p:sldId id="266" r:id="rId24"/>
    <p:sldId id="267" r:id="rId25"/>
    <p:sldId id="268" r:id="rId26"/>
    <p:sldId id="270" r:id="rId27"/>
    <p:sldId id="271" r:id="rId28"/>
    <p:sldId id="272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19FE"/>
    <a:srgbClr val="0E0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0"/>
    <p:restoredTop sz="95400"/>
  </p:normalViewPr>
  <p:slideViewPr>
    <p:cSldViewPr snapToGrid="0" snapToObjects="1">
      <p:cViewPr>
        <p:scale>
          <a:sx n="65" d="100"/>
          <a:sy n="65" d="100"/>
        </p:scale>
        <p:origin x="23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0" y="1172818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80image42043216">
            <a:extLst>
              <a:ext uri="{FF2B5EF4-FFF2-40B4-BE49-F238E27FC236}">
                <a16:creationId xmlns:a16="http://schemas.microsoft.com/office/drawing/2014/main" id="{E24BD54A-EC2C-4643-9217-F0CB5829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7" y="1671637"/>
            <a:ext cx="1752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6image42314720">
            <a:extLst>
              <a:ext uri="{FF2B5EF4-FFF2-40B4-BE49-F238E27FC236}">
                <a16:creationId xmlns:a16="http://schemas.microsoft.com/office/drawing/2014/main" id="{81949CED-D6AE-0A44-83E7-8AB6FBF4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008063"/>
            <a:ext cx="5524500" cy="70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24350</TotalTime>
  <Words>611</Words>
  <Application>Microsoft Macintosh PowerPoint</Application>
  <PresentationFormat>ワイド画面</PresentationFormat>
  <Paragraphs>191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6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78</cp:revision>
  <dcterms:created xsi:type="dcterms:W3CDTF">2021-11-26T08:15:15Z</dcterms:created>
  <dcterms:modified xsi:type="dcterms:W3CDTF">2021-12-31T12:46:05Z</dcterms:modified>
</cp:coreProperties>
</file>